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sldIdLst>
    <p:sldId id="266" r:id="rId5"/>
  </p:sldIdLst>
  <p:sldSz cx="7559675" cy="10691813"/>
  <p:notesSz cx="6858000" cy="9144000"/>
  <p:embeddedFontLst>
    <p:embeddedFont>
      <p:font typeface="Alfred Sans 16" panose="00000500000000000000" pitchFamily="2" charset="0"/>
      <p:regular r:id="rId6"/>
      <p:italic r:id="rId7"/>
    </p:embeddedFont>
  </p:embeddedFontLst>
  <p:defaultTextStyle>
    <a:defPPr>
      <a:defRPr lang="sv-S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53"/>
    <a:srgbClr val="0C213A"/>
    <a:srgbClr val="002735"/>
    <a:srgbClr val="DB5128"/>
    <a:srgbClr val="134551"/>
    <a:srgbClr val="602F2E"/>
    <a:srgbClr val="00545E"/>
    <a:srgbClr val="166886"/>
    <a:srgbClr val="003543"/>
    <a:srgbClr val="E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0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4819D-0E47-B743-DCE1-C75F19BD2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345" y="79697"/>
            <a:ext cx="7582595" cy="105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D2AFD8-79D1-4073-97D6-1C0D2A66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5A03D7-BA03-4F13-A738-30EE5379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8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425495" rtl="0" eaLnBrk="1" latinLnBrk="0" hangingPunct="1">
        <a:lnSpc>
          <a:spcPct val="90000"/>
        </a:lnSpc>
        <a:spcBef>
          <a:spcPct val="0"/>
        </a:spcBef>
        <a:buNone/>
        <a:defRPr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4" indent="-356374" algn="l" defTabSz="1425495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22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86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617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36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113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861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60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35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8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9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43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91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39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87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3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82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5">
            <a:extLst>
              <a:ext uri="{FF2B5EF4-FFF2-40B4-BE49-F238E27FC236}">
                <a16:creationId xmlns:a16="http://schemas.microsoft.com/office/drawing/2014/main" id="{E209F5B2-5D33-4981-826F-218647209DCE}"/>
              </a:ext>
            </a:extLst>
          </p:cNvPr>
          <p:cNvSpPr txBox="1">
            <a:spLocks/>
          </p:cNvSpPr>
          <p:nvPr/>
        </p:nvSpPr>
        <p:spPr>
          <a:xfrm>
            <a:off x="2637692" y="7219891"/>
            <a:ext cx="4524085" cy="45796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14254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err="1">
                <a:latin typeface="+mn-lt"/>
              </a:rPr>
              <a:t>Welcome</a:t>
            </a:r>
            <a:r>
              <a:rPr lang="sv-SE" sz="1600" dirty="0">
                <a:latin typeface="+mn-lt"/>
              </a:rPr>
              <a:t> to xxx</a:t>
            </a:r>
          </a:p>
        </p:txBody>
      </p:sp>
      <p:sp>
        <p:nvSpPr>
          <p:cNvPr id="21" name="Underrubrik 6">
            <a:extLst>
              <a:ext uri="{FF2B5EF4-FFF2-40B4-BE49-F238E27FC236}">
                <a16:creationId xmlns:a16="http://schemas.microsoft.com/office/drawing/2014/main" id="{EF89B5D5-826C-438B-B46D-F813D5DC62DB}"/>
              </a:ext>
            </a:extLst>
          </p:cNvPr>
          <p:cNvSpPr txBox="1">
            <a:spLocks/>
          </p:cNvSpPr>
          <p:nvPr/>
        </p:nvSpPr>
        <p:spPr>
          <a:xfrm>
            <a:off x="2637692" y="7727548"/>
            <a:ext cx="4558851" cy="1878495"/>
          </a:xfrm>
          <a:prstGeom prst="rect">
            <a:avLst/>
          </a:prstGeom>
        </p:spPr>
        <p:txBody>
          <a:bodyPr/>
          <a:lstStyle>
            <a:lvl1pPr marL="356374" indent="-356374" algn="l" defTabSz="1425495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22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86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617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36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113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61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60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35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What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 err="1"/>
              <a:t>Join</a:t>
            </a:r>
            <a:r>
              <a:rPr lang="sv-SE" sz="1050" dirty="0"/>
              <a:t> </a:t>
            </a:r>
            <a:r>
              <a:rPr lang="sv-SE" sz="1050" dirty="0" err="1"/>
              <a:t>us</a:t>
            </a:r>
            <a:r>
              <a:rPr lang="sv-SE" sz="1050" dirty="0"/>
              <a:t> for a xxx (Swedish fika, breakfast, lunch, buffet…) </a:t>
            </a:r>
            <a:endParaRPr lang="sv-SE" sz="1200" dirty="0"/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When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Date, </a:t>
            </a:r>
            <a:r>
              <a:rPr lang="sv-SE" sz="1050" dirty="0" err="1"/>
              <a:t>time</a:t>
            </a:r>
            <a:r>
              <a:rPr lang="sv-SE" sz="1050" dirty="0"/>
              <a:t> from xx – xx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Where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xxx, </a:t>
            </a:r>
            <a:r>
              <a:rPr lang="sv-SE" sz="1050" dirty="0" err="1"/>
              <a:t>address</a:t>
            </a:r>
            <a:r>
              <a:rPr lang="sv-SE" sz="105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/>
              <a:t>RSVP to: </a:t>
            </a:r>
            <a:r>
              <a:rPr lang="sv-SE" sz="1050" dirty="0"/>
              <a:t>xxx no later </a:t>
            </a:r>
            <a:r>
              <a:rPr lang="sv-SE" sz="1050" dirty="0" err="1"/>
              <a:t>than</a:t>
            </a:r>
            <a:r>
              <a:rPr lang="sv-SE" sz="1050" dirty="0"/>
              <a:t> xxx</a:t>
            </a:r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841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bel2021">
      <a:dk1>
        <a:sysClr val="windowText" lastClr="000000"/>
      </a:dk1>
      <a:lt1>
        <a:srgbClr val="E4E8ED"/>
      </a:lt1>
      <a:dk2>
        <a:srgbClr val="000000"/>
      </a:dk2>
      <a:lt2>
        <a:srgbClr val="FFFFFF"/>
      </a:lt2>
      <a:accent1>
        <a:srgbClr val="002857"/>
      </a:accent1>
      <a:accent2>
        <a:srgbClr val="005D63"/>
      </a:accent2>
      <a:accent3>
        <a:srgbClr val="002857"/>
      </a:accent3>
      <a:accent4>
        <a:srgbClr val="005D63"/>
      </a:accent4>
      <a:accent5>
        <a:srgbClr val="CA9C54"/>
      </a:accent5>
      <a:accent6>
        <a:srgbClr val="002857"/>
      </a:accent6>
      <a:hlink>
        <a:srgbClr val="CA9C54"/>
      </a:hlink>
      <a:folHlink>
        <a:srgbClr val="CA9C54"/>
      </a:folHlink>
    </a:clrScheme>
    <a:fontScheme name="Nobel Center">
      <a:majorFont>
        <a:latin typeface="Alfred Sans 16"/>
        <a:ea typeface=""/>
        <a:cs typeface=""/>
      </a:majorFont>
      <a:minorFont>
        <a:latin typeface="Alfred Sans 16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3F227F2F7AF4BA4B54BBC2985BD50" ma:contentTypeVersion="10" ma:contentTypeDescription="Create a new document." ma:contentTypeScope="" ma:versionID="05add845f9842f02083230e86fb505bf">
  <xsd:schema xmlns:xsd="http://www.w3.org/2001/XMLSchema" xmlns:xs="http://www.w3.org/2001/XMLSchema" xmlns:p="http://schemas.microsoft.com/office/2006/metadata/properties" xmlns:ns2="096f13af-154f-4ade-acf8-d986fc43cd53" targetNamespace="http://schemas.microsoft.com/office/2006/metadata/properties" ma:root="true" ma:fieldsID="ef89438459dc0d3f8be6b9ec0f6075b5" ns2:_="">
    <xsd:import namespace="096f13af-154f-4ade-acf8-d986fc43c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13af-154f-4ade-acf8-d986fc43c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89C48-F2B4-4982-BFB7-21724CE20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C1890-8FBB-4EDA-B337-EDC2D800A1E3}">
  <ds:schemaRefs>
    <ds:schemaRef ds:uri="http://schemas.microsoft.com/office/2006/documentManagement/types"/>
    <ds:schemaRef ds:uri="http://schemas.microsoft.com/office/infopath/2007/PartnerControls"/>
    <ds:schemaRef ds:uri="096f13af-154f-4ade-acf8-d986fc43cd5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92C99E-CD25-41F3-BD63-107ADC6CB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f13af-154f-4ade-acf8-d986fc43c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45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Alfred Sans 16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Nobel Prize Teacher Summit HUB</dc:title>
  <dc:creator>Karin Hallgren</dc:creator>
  <cp:lastModifiedBy>Karin Hallgren</cp:lastModifiedBy>
  <cp:revision>157</cp:revision>
  <dcterms:created xsi:type="dcterms:W3CDTF">2020-02-11T10:18:48Z</dcterms:created>
  <dcterms:modified xsi:type="dcterms:W3CDTF">2024-09-30T08:48:56Z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0x010100F0C3F227F2F7AF4BA4B54BBC2985BD50</vt:lpwstr>
  </property>
</Properties>
</file>